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68" r:id="rId2"/>
    <p:sldId id="257" r:id="rId3"/>
    <p:sldId id="258" r:id="rId4"/>
    <p:sldId id="259" r:id="rId5"/>
    <p:sldId id="260" r:id="rId6"/>
    <p:sldId id="261" r:id="rId7"/>
    <p:sldId id="269" r:id="rId8"/>
    <p:sldId id="267" r:id="rId9"/>
    <p:sldId id="262" r:id="rId10"/>
    <p:sldId id="263" r:id="rId11"/>
    <p:sldId id="265" r:id="rId12"/>
    <p:sldId id="270" r:id="rId13"/>
    <p:sldId id="266" r:id="rId14"/>
    <p:sldId id="264" r:id="rId15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4" d="100"/>
          <a:sy n="74" d="100"/>
        </p:scale>
        <p:origin x="-96" y="-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88727-3F27-4F46-B6E1-9C388343E34B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F43AA-1226-4F59-A188-BC2395DCEE8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50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CDF19C-FF56-4565-8945-EC8791C33E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730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D5325-D551-46CE-B258-C4073ABF0C1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85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013530-8277-490A-8F6D-22E42AEDAF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490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1CBB8-0BAE-4798-8F03-44B6F25D9A1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29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06DD28-B144-4924-A19D-1D700517CA0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437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EBFE01-83FE-4FD0-AC29-4E94B59ACBE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69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E383D-F324-4CA1-A7A8-F8ABB88AA4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88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59F147-1B50-44A6-9028-98F559433B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90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A6076B-BD43-4B22-962D-3CC10F775F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43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D530A7-1120-4961-AF5F-B0F2CABF8F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69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72A88A-01AF-4C57-988D-F726F9CBA77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12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A8393-0911-4877-A154-37D614AD91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795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4358E5-9796-4B8E-8AA5-FFA19E6A72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52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DE42D-DA95-4559-B5CF-6FC769A8C75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58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2EED-F925-4B81-A61C-18BBCA885862}" type="datetimeFigureOut">
              <a:rPr lang="nl-BE" smtClean="0"/>
              <a:t>23/01/2017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991C-BF87-4203-8E5C-3CB8A162886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2EED-F925-4B81-A61C-18BBCA885862}" type="datetimeFigureOut">
              <a:rPr lang="nl-BE" smtClean="0"/>
              <a:t>23/01/2017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991C-BF87-4203-8E5C-3CB8A162886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2EED-F925-4B81-A61C-18BBCA885862}" type="datetimeFigureOut">
              <a:rPr lang="nl-BE" smtClean="0"/>
              <a:t>23/01/2017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991C-BF87-4203-8E5C-3CB8A162886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2EED-F925-4B81-A61C-18BBCA885862}" type="datetimeFigureOut">
              <a:rPr lang="nl-BE" smtClean="0"/>
              <a:t>23/01/2017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991C-BF87-4203-8E5C-3CB8A162886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2EED-F925-4B81-A61C-18BBCA885862}" type="datetimeFigureOut">
              <a:rPr lang="nl-BE" smtClean="0"/>
              <a:t>23/01/2017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991C-BF87-4203-8E5C-3CB8A162886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2EED-F925-4B81-A61C-18BBCA885862}" type="datetimeFigureOut">
              <a:rPr lang="nl-BE" smtClean="0"/>
              <a:t>23/01/2017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991C-BF87-4203-8E5C-3CB8A162886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2EED-F925-4B81-A61C-18BBCA885862}" type="datetimeFigureOut">
              <a:rPr lang="nl-BE" smtClean="0"/>
              <a:t>23/01/2017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991C-BF87-4203-8E5C-3CB8A162886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2EED-F925-4B81-A61C-18BBCA885862}" type="datetimeFigureOut">
              <a:rPr lang="nl-BE" smtClean="0"/>
              <a:t>23/01/2017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991C-BF87-4203-8E5C-3CB8A162886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2EED-F925-4B81-A61C-18BBCA885862}" type="datetimeFigureOut">
              <a:rPr lang="nl-BE" smtClean="0"/>
              <a:t>23/01/2017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991C-BF87-4203-8E5C-3CB8A162886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2EED-F925-4B81-A61C-18BBCA885862}" type="datetimeFigureOut">
              <a:rPr lang="nl-BE" smtClean="0"/>
              <a:t>23/01/2017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991C-BF87-4203-8E5C-3CB8A162886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2EED-F925-4B81-A61C-18BBCA885862}" type="datetimeFigureOut">
              <a:rPr lang="nl-BE" smtClean="0"/>
              <a:t>23/01/2017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991C-BF87-4203-8E5C-3CB8A1628866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62EED-F925-4B81-A61C-18BBCA885862}" type="datetimeFigureOut">
              <a:rPr lang="nl-BE" smtClean="0"/>
              <a:t>23/01/2017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2991C-BF87-4203-8E5C-3CB8A1628866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8.jfif"/><Relationship Id="rId4" Type="http://schemas.openxmlformats.org/officeDocument/2006/relationships/image" Target="../media/image7.jf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fif"/><Relationship Id="rId5" Type="http://schemas.openxmlformats.org/officeDocument/2006/relationships/image" Target="../media/image4.jfif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8000" b="1" dirty="0" smtClean="0"/>
              <a:t>Brandvertragende verf</a:t>
            </a:r>
            <a:endParaRPr lang="nl-BE" sz="8000" b="1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Vuistregels</a:t>
            </a:r>
            <a:endParaRPr lang="nl-BE" sz="7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b="1" dirty="0" err="1" smtClean="0"/>
              <a:t>Pyroplast</a:t>
            </a:r>
            <a:r>
              <a:rPr lang="nl-BE" b="1" dirty="0" smtClean="0"/>
              <a:t> op staal , vuistregels</a:t>
            </a:r>
            <a:endParaRPr lang="nl-BE" b="1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000" lnSpcReduction="10000"/>
          </a:bodyPr>
          <a:lstStyle/>
          <a:p>
            <a:r>
              <a:rPr lang="nl-BE" dirty="0" smtClean="0"/>
              <a:t>Voor de RF verf moet er steeds een verplichte laagdikte worden aangehouden om in orde te zijn voor attestatie.</a:t>
            </a:r>
          </a:p>
          <a:p>
            <a:r>
              <a:rPr lang="nl-BE" dirty="0" smtClean="0"/>
              <a:t>De Rf-tijd wordt voorgeschreven door externe instanties en niet door ons.</a:t>
            </a:r>
          </a:p>
          <a:p>
            <a:r>
              <a:rPr lang="nl-BE" dirty="0" smtClean="0"/>
              <a:t>Deze laagdikte wordt door ons berekend aan de hand van tabellen die door laboratoria werden vrijgegeven en in functie van de massiviteit.</a:t>
            </a:r>
            <a:endParaRPr lang="nl-BE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000" lnSpcReduction="10000"/>
          </a:bodyPr>
          <a:lstStyle/>
          <a:p>
            <a:r>
              <a:rPr lang="nl-BE" u="sng" dirty="0" smtClean="0"/>
              <a:t>Om de laagdikte te berekenen hebben we volgende info nodig :</a:t>
            </a:r>
          </a:p>
          <a:p>
            <a:endParaRPr lang="nl-BE" dirty="0"/>
          </a:p>
          <a:p>
            <a:r>
              <a:rPr lang="nl-BE" dirty="0" smtClean="0"/>
              <a:t>Type balk ( </a:t>
            </a:r>
            <a:r>
              <a:rPr lang="nl-BE" dirty="0" err="1" smtClean="0"/>
              <a:t>bvb</a:t>
            </a:r>
            <a:r>
              <a:rPr lang="nl-BE" dirty="0" smtClean="0"/>
              <a:t>. IPE200 , HEA220 )</a:t>
            </a:r>
          </a:p>
          <a:p>
            <a:r>
              <a:rPr lang="nl-BE" dirty="0" smtClean="0"/>
              <a:t>Kolom of ligger ?</a:t>
            </a:r>
          </a:p>
          <a:p>
            <a:r>
              <a:rPr lang="nl-BE" dirty="0" smtClean="0"/>
              <a:t>Het te behandelen oppervlak is 3-zijdig , 4-zijdig of 1-zijdig.</a:t>
            </a:r>
          </a:p>
          <a:p>
            <a:r>
              <a:rPr lang="nl-BE" dirty="0" smtClean="0"/>
              <a:t>De gevraagde RF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b="1" dirty="0" smtClean="0"/>
              <a:t>Berekeningen verplichte laagdikte</a:t>
            </a:r>
            <a:endParaRPr lang="nl-BE" b="1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Iedere ijzeren balk heeft een bepaalde massiviteit = deze moeten we weten om onze calculatie te maken.</a:t>
            </a:r>
          </a:p>
          <a:p>
            <a:r>
              <a:rPr lang="nl-BE" dirty="0" smtClean="0"/>
              <a:t>Aantal te behandelen zijden heeft invloed op massiviteit.</a:t>
            </a:r>
          </a:p>
          <a:p>
            <a:r>
              <a:rPr lang="nl-BE" dirty="0" smtClean="0"/>
              <a:t>Verder heeft kolom of ligger nood aan verschillende laagdikte.</a:t>
            </a:r>
          </a:p>
          <a:p>
            <a:r>
              <a:rPr lang="nl-BE" dirty="0" smtClean="0"/>
              <a:t>Type product heeft invloed op de aan te brengen laagdikte.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T &amp; G bezorgt u na ontvangen van een </a:t>
            </a:r>
            <a:r>
              <a:rPr lang="nl-BE" b="1" dirty="0" smtClean="0"/>
              <a:t>volledige </a:t>
            </a:r>
            <a:r>
              <a:rPr lang="nl-BE" b="1" dirty="0" err="1" smtClean="0"/>
              <a:t>stukslijst</a:t>
            </a:r>
            <a:r>
              <a:rPr lang="nl-BE" dirty="0" smtClean="0"/>
              <a:t> ( en geen plannen ) : </a:t>
            </a:r>
          </a:p>
          <a:p>
            <a:endParaRPr lang="nl-BE" dirty="0"/>
          </a:p>
          <a:p>
            <a:r>
              <a:rPr lang="nl-BE" dirty="0" smtClean="0"/>
              <a:t>De theoretische laagdikte droog in micron</a:t>
            </a:r>
          </a:p>
          <a:p>
            <a:r>
              <a:rPr lang="nl-BE" dirty="0" smtClean="0"/>
              <a:t>De theoretische laagdikte nat in micron</a:t>
            </a:r>
          </a:p>
          <a:p>
            <a:r>
              <a:rPr lang="nl-BE" dirty="0" smtClean="0"/>
              <a:t>Verbruik in kg/m2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11158" y="3870931"/>
            <a:ext cx="3721170" cy="281568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950947" y="339782"/>
            <a:ext cx="5077921" cy="318108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8618071" y="3675410"/>
            <a:ext cx="3410797" cy="301120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309093" y="339782"/>
            <a:ext cx="6244188" cy="318108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4259148" y="3883287"/>
            <a:ext cx="4204994" cy="280332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b="1" dirty="0" smtClean="0"/>
              <a:t>Attestatie voor Staal</a:t>
            </a:r>
            <a:endParaRPr lang="nl-BE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000" lnSpcReduction="20000"/>
          </a:bodyPr>
          <a:lstStyle/>
          <a:p>
            <a:r>
              <a:rPr lang="nl-BE" dirty="0" smtClean="0"/>
              <a:t>Bij de geleverde brandvertragende verf zit een aankoopbewijs waarop staat dat het product geschikt is voor de door u gevraagde toepassing.</a:t>
            </a:r>
          </a:p>
          <a:p>
            <a:r>
              <a:rPr lang="nl-BE" dirty="0" smtClean="0"/>
              <a:t>Documenten moet u ingevuld terug aan ons bezorgen met de vermelding van werfadres en van diegene die RF heeft aangebracht.</a:t>
            </a:r>
          </a:p>
          <a:p>
            <a:r>
              <a:rPr lang="nl-BE" dirty="0" smtClean="0"/>
              <a:t>U krijgt deze exemplaren ondertekend terug bezorgd en 1 exemplaar blijft bij ons op het bedrijf.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000" lnSpcReduction="20000"/>
          </a:bodyPr>
          <a:lstStyle/>
          <a:p>
            <a:r>
              <a:rPr lang="nl-BE" dirty="0" smtClean="0"/>
              <a:t>De laagdikte kan desgewenst door ons geverifieerd worden. Dit wordt al eens gevraagd wanneer werf verder onderworpen is aan controles door officiële instanties.</a:t>
            </a:r>
          </a:p>
          <a:p>
            <a:r>
              <a:rPr lang="nl-BE" dirty="0" smtClean="0"/>
              <a:t>Dergelijk attest van meetstaat wordt door ons afgeleverd met een extra kost die hieraan verbonden is van 85 euro.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Steeds rekening houden met de gegevens vermeld op de technische fiche !</a:t>
            </a:r>
            <a:endParaRPr lang="nl-BE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nl-BE" dirty="0" smtClean="0"/>
          </a:p>
          <a:p>
            <a:pPr algn="l"/>
            <a:r>
              <a:rPr lang="nl-BE" dirty="0" smtClean="0"/>
              <a:t>Hier staat bijvoorbeeld vermeld dat de ondergrond zuiver moet zijn of behandeld met een roestwerende verf. Indien er dus reeds een lak op staat moet deze volledig verwijder worden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b="1" u="sng" dirty="0" smtClean="0"/>
              <a:t>Brandwerende Verf</a:t>
            </a:r>
            <a:endParaRPr lang="nl-BE" b="1" u="sng" dirty="0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Hout</a:t>
            </a:r>
          </a:p>
          <a:p>
            <a:endParaRPr lang="nl-BE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>
          <a:xfrm>
            <a:off x="855328" y="2505075"/>
            <a:ext cx="5157787" cy="3684588"/>
          </a:xfrm>
        </p:spPr>
        <p:txBody>
          <a:bodyPr>
            <a:normAutofit lnSpcReduction="10000"/>
          </a:bodyPr>
          <a:lstStyle/>
          <a:p>
            <a:r>
              <a:rPr lang="nl-BE" dirty="0" smtClean="0"/>
              <a:t>Classificatie B , S1 , D0</a:t>
            </a:r>
          </a:p>
          <a:p>
            <a:r>
              <a:rPr lang="nl-BE" dirty="0" smtClean="0"/>
              <a:t>Reactievermogen verbeteren van brandgedrag</a:t>
            </a:r>
          </a:p>
          <a:p>
            <a:r>
              <a:rPr lang="nl-BE" dirty="0" smtClean="0"/>
              <a:t>B : Vlamverspreiding</a:t>
            </a:r>
          </a:p>
          <a:p>
            <a:r>
              <a:rPr lang="nl-BE" dirty="0" smtClean="0"/>
              <a:t>S: </a:t>
            </a:r>
            <a:r>
              <a:rPr lang="nl-BE" dirty="0" err="1" smtClean="0"/>
              <a:t>Smoke</a:t>
            </a:r>
            <a:r>
              <a:rPr lang="nl-BE" dirty="0" smtClean="0"/>
              <a:t> , intoxicatie ( 1 is  </a:t>
            </a:r>
          </a:p>
          <a:p>
            <a:pPr marL="0" indent="0">
              <a:buNone/>
            </a:pPr>
            <a:r>
              <a:rPr lang="nl-BE" dirty="0"/>
              <a:t> </a:t>
            </a:r>
            <a:r>
              <a:rPr lang="nl-BE" dirty="0" smtClean="0"/>
              <a:t>      strenger dan </a:t>
            </a:r>
            <a:r>
              <a:rPr lang="nl-BE" dirty="0" err="1" smtClean="0"/>
              <a:t>bvb</a:t>
            </a:r>
            <a:r>
              <a:rPr lang="nl-BE" dirty="0" smtClean="0"/>
              <a:t>. 3)</a:t>
            </a:r>
          </a:p>
          <a:p>
            <a:r>
              <a:rPr lang="nl-BE" dirty="0" smtClean="0"/>
              <a:t>D : </a:t>
            </a:r>
            <a:r>
              <a:rPr lang="nl-BE" dirty="0" err="1" smtClean="0"/>
              <a:t>Droplets</a:t>
            </a:r>
            <a:r>
              <a:rPr lang="nl-BE" dirty="0" smtClean="0"/>
              <a:t> : smeulende </a:t>
            </a:r>
          </a:p>
          <a:p>
            <a:pPr marL="0" indent="0">
              <a:buNone/>
            </a:pPr>
            <a:r>
              <a:rPr lang="nl-BE" dirty="0"/>
              <a:t> </a:t>
            </a:r>
            <a:r>
              <a:rPr lang="nl-BE" dirty="0" smtClean="0"/>
              <a:t>       deeltjes</a:t>
            </a:r>
          </a:p>
          <a:p>
            <a:endParaRPr lang="nl-BE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BE" dirty="0" smtClean="0"/>
              <a:t>Staal</a:t>
            </a:r>
          </a:p>
          <a:p>
            <a:endParaRPr lang="nl-BE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BE" dirty="0" smtClean="0"/>
              <a:t>Classificatie RF 30’ , 60’ , 120’</a:t>
            </a:r>
          </a:p>
          <a:p>
            <a:r>
              <a:rPr lang="nl-BE" dirty="0" smtClean="0"/>
              <a:t>Stabiliteit verhogen gedurende een bepaalde tijd.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4000" b="1" dirty="0" smtClean="0"/>
              <a:t>Brandwerende verf = schuim = isoleert onderlaag</a:t>
            </a:r>
            <a:endParaRPr lang="nl-BE" sz="4000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Hout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BE" dirty="0" smtClean="0"/>
              <a:t>Primer</a:t>
            </a:r>
          </a:p>
          <a:p>
            <a:r>
              <a:rPr lang="nl-BE" dirty="0" smtClean="0"/>
              <a:t>Tussenlaag met verplicht verbruik ( 350 g/m2 )</a:t>
            </a:r>
          </a:p>
          <a:p>
            <a:r>
              <a:rPr lang="nl-BE" dirty="0" smtClean="0"/>
              <a:t>Toplaag ( eigenschap </a:t>
            </a:r>
            <a:r>
              <a:rPr lang="nl-BE" dirty="0" err="1" smtClean="0"/>
              <a:t>tss.laag</a:t>
            </a:r>
            <a:r>
              <a:rPr lang="nl-BE" dirty="0" smtClean="0"/>
              <a:t> is kleverigheid )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BE" dirty="0" smtClean="0"/>
              <a:t>Staal</a:t>
            </a:r>
            <a:endParaRPr lang="nl-BE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Primer ( indien deze niet aanwezig is en indien </a:t>
            </a:r>
            <a:r>
              <a:rPr lang="nl-BE" dirty="0" err="1" smtClean="0"/>
              <a:t>galvanisé</a:t>
            </a:r>
            <a:r>
              <a:rPr lang="nl-BE" dirty="0" smtClean="0"/>
              <a:t> = speciale primer )</a:t>
            </a:r>
          </a:p>
          <a:p>
            <a:r>
              <a:rPr lang="nl-BE" dirty="0" smtClean="0"/>
              <a:t>RF Verf in functie van de massiviteit van de balk ! </a:t>
            </a:r>
            <a:r>
              <a:rPr lang="nl-BE" dirty="0"/>
              <a:t> </a:t>
            </a:r>
            <a:r>
              <a:rPr lang="nl-BE" dirty="0" smtClean="0"/>
              <a:t>Met verplichte voorgeschreven laagdikte.</a:t>
            </a:r>
          </a:p>
          <a:p>
            <a:r>
              <a:rPr lang="nl-BE" dirty="0" smtClean="0"/>
              <a:t>Toplaag indien afwerking gewenst is.</a:t>
            </a:r>
            <a:endParaRPr lang="nl-BE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052749" y="4888047"/>
            <a:ext cx="2673797" cy="16349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b="1" dirty="0" err="1" smtClean="0"/>
              <a:t>Sika</a:t>
            </a:r>
            <a:r>
              <a:rPr lang="nl-BE" b="1" dirty="0" smtClean="0"/>
              <a:t> </a:t>
            </a:r>
            <a:r>
              <a:rPr lang="nl-BE" b="1" dirty="0" err="1" smtClean="0"/>
              <a:t>Pyroplast</a:t>
            </a:r>
            <a:r>
              <a:rPr lang="nl-BE" b="1" dirty="0" smtClean="0"/>
              <a:t> voor Hout</a:t>
            </a:r>
            <a:endParaRPr lang="nl-BE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Oude benaming transparant</a:t>
            </a:r>
          </a:p>
          <a:p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BE" dirty="0" err="1" smtClean="0"/>
              <a:t>Pyroplast</a:t>
            </a:r>
            <a:r>
              <a:rPr lang="nl-BE" dirty="0" smtClean="0"/>
              <a:t> HW 120 Primer</a:t>
            </a:r>
          </a:p>
          <a:p>
            <a:r>
              <a:rPr lang="nl-BE" dirty="0" err="1" smtClean="0"/>
              <a:t>Pyroplast</a:t>
            </a:r>
            <a:r>
              <a:rPr lang="nl-BE" dirty="0" smtClean="0"/>
              <a:t> HW 100</a:t>
            </a:r>
          </a:p>
          <a:p>
            <a:r>
              <a:rPr lang="nl-BE" dirty="0" err="1" smtClean="0"/>
              <a:t>Pyroplast</a:t>
            </a:r>
            <a:r>
              <a:rPr lang="nl-BE" dirty="0" smtClean="0"/>
              <a:t> HW 211 Top</a:t>
            </a:r>
          </a:p>
          <a:p>
            <a:endParaRPr lang="nl-BE" dirty="0"/>
          </a:p>
          <a:p>
            <a:r>
              <a:rPr lang="nl-BE" dirty="0" err="1" smtClean="0"/>
              <a:t>Watergedragen</a:t>
            </a:r>
            <a:r>
              <a:rPr lang="nl-BE" dirty="0" smtClean="0"/>
              <a:t> behalve toplaag op solventbasis om craquelé tegen te gaan !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BE" dirty="0" smtClean="0"/>
              <a:t>Nieuwe benaming transparant</a:t>
            </a:r>
          </a:p>
          <a:p>
            <a:endParaRPr lang="nl-BE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BE" dirty="0" err="1" smtClean="0"/>
              <a:t>Pyroplast</a:t>
            </a:r>
            <a:r>
              <a:rPr lang="nl-BE" dirty="0" smtClean="0"/>
              <a:t> Wood T Primer</a:t>
            </a:r>
          </a:p>
          <a:p>
            <a:r>
              <a:rPr lang="nl-BE" dirty="0" err="1" smtClean="0"/>
              <a:t>Pyroplast</a:t>
            </a:r>
            <a:r>
              <a:rPr lang="nl-BE" dirty="0" smtClean="0"/>
              <a:t> Wood T</a:t>
            </a:r>
          </a:p>
          <a:p>
            <a:r>
              <a:rPr lang="nl-BE" dirty="0" err="1" smtClean="0"/>
              <a:t>Pyroplast</a:t>
            </a:r>
            <a:r>
              <a:rPr lang="nl-BE" dirty="0" smtClean="0"/>
              <a:t> Wood T Top</a:t>
            </a:r>
          </a:p>
          <a:p>
            <a:endParaRPr lang="nl-BE" dirty="0"/>
          </a:p>
          <a:p>
            <a:r>
              <a:rPr lang="nl-BE" dirty="0" err="1" smtClean="0"/>
              <a:t>Watergedragen</a:t>
            </a:r>
            <a:r>
              <a:rPr lang="nl-BE" dirty="0" smtClean="0"/>
              <a:t> behalve toplaag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b="1" dirty="0" err="1" smtClean="0"/>
              <a:t>Sika</a:t>
            </a:r>
            <a:r>
              <a:rPr lang="nl-BE" b="1" dirty="0" smtClean="0"/>
              <a:t> </a:t>
            </a:r>
            <a:r>
              <a:rPr lang="nl-BE" b="1" dirty="0" err="1" smtClean="0"/>
              <a:t>Pyroplast</a:t>
            </a:r>
            <a:r>
              <a:rPr lang="nl-BE" b="1" dirty="0" smtClean="0"/>
              <a:t> voor Hout</a:t>
            </a:r>
            <a:endParaRPr lang="nl-BE" b="1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Oude benaming dekkend</a:t>
            </a:r>
          </a:p>
          <a:p>
            <a:endParaRPr lang="nl-BE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BE" dirty="0" err="1" smtClean="0"/>
              <a:t>Pyroplast</a:t>
            </a:r>
            <a:r>
              <a:rPr lang="nl-BE" dirty="0" smtClean="0"/>
              <a:t> HW 130 Primer</a:t>
            </a:r>
          </a:p>
          <a:p>
            <a:r>
              <a:rPr lang="nl-BE" dirty="0" err="1" smtClean="0"/>
              <a:t>Pyroplast</a:t>
            </a:r>
            <a:r>
              <a:rPr lang="nl-BE" dirty="0" smtClean="0"/>
              <a:t> HW 130</a:t>
            </a:r>
          </a:p>
          <a:p>
            <a:r>
              <a:rPr lang="nl-BE" dirty="0" err="1" smtClean="0"/>
              <a:t>Pyroplast</a:t>
            </a:r>
            <a:r>
              <a:rPr lang="nl-BE" dirty="0" smtClean="0"/>
              <a:t> HW 130 Top</a:t>
            </a:r>
          </a:p>
          <a:p>
            <a:endParaRPr lang="nl-BE" dirty="0"/>
          </a:p>
          <a:p>
            <a:r>
              <a:rPr lang="nl-BE" dirty="0" smtClean="0"/>
              <a:t>Alles </a:t>
            </a:r>
            <a:r>
              <a:rPr lang="nl-BE" dirty="0" err="1" smtClean="0"/>
              <a:t>watergedragen</a:t>
            </a:r>
            <a:endParaRPr lang="nl-BE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BE" dirty="0" smtClean="0"/>
              <a:t>Nieuwe benaming dekkend</a:t>
            </a:r>
          </a:p>
          <a:p>
            <a:endParaRPr lang="nl-BE" dirty="0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BE" dirty="0" err="1" smtClean="0"/>
              <a:t>Pyroplast</a:t>
            </a:r>
            <a:r>
              <a:rPr lang="nl-BE" dirty="0" smtClean="0"/>
              <a:t> Wood P primer</a:t>
            </a:r>
          </a:p>
          <a:p>
            <a:r>
              <a:rPr lang="nl-BE" dirty="0" err="1" smtClean="0"/>
              <a:t>Pyroplast</a:t>
            </a:r>
            <a:r>
              <a:rPr lang="nl-BE" dirty="0" smtClean="0"/>
              <a:t> Wood P</a:t>
            </a:r>
          </a:p>
          <a:p>
            <a:r>
              <a:rPr lang="nl-BE" dirty="0" err="1" smtClean="0"/>
              <a:t>Pyroplast</a:t>
            </a:r>
            <a:r>
              <a:rPr lang="nl-BE" dirty="0" smtClean="0"/>
              <a:t> Wood P Top</a:t>
            </a:r>
            <a:endParaRPr lang="nl-BE" dirty="0"/>
          </a:p>
          <a:p>
            <a:endParaRPr lang="nl-BE" dirty="0" smtClean="0"/>
          </a:p>
          <a:p>
            <a:r>
              <a:rPr lang="nl-BE" dirty="0" smtClean="0"/>
              <a:t>Alles </a:t>
            </a:r>
            <a:r>
              <a:rPr lang="nl-BE" dirty="0" err="1" smtClean="0"/>
              <a:t>watergedragen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b="1" dirty="0" err="1" smtClean="0"/>
              <a:t>Pyroplast</a:t>
            </a:r>
            <a:r>
              <a:rPr lang="nl-BE" b="1" dirty="0" smtClean="0"/>
              <a:t> Wood T / P</a:t>
            </a:r>
            <a:endParaRPr lang="nl-BE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Steeds rekening houden met beperkingen van het product en opmerkingen vermeld in de technische fiches van de brandvertragende verven.</a:t>
            </a:r>
          </a:p>
          <a:p>
            <a:r>
              <a:rPr lang="nl-BE" dirty="0" smtClean="0"/>
              <a:t>De brandweer heeft steeds het laatste woord </a:t>
            </a:r>
            <a:r>
              <a:rPr lang="nl-BE" dirty="0" err="1" smtClean="0"/>
              <a:t>ivm</a:t>
            </a:r>
            <a:r>
              <a:rPr lang="nl-BE" dirty="0" smtClean="0"/>
              <a:t>. bepaalde toepassingen !</a:t>
            </a:r>
          </a:p>
          <a:p>
            <a:r>
              <a:rPr lang="nl-BE" dirty="0" smtClean="0"/>
              <a:t>Meest voorkomende vraag : Mag ik product gebruiken voor trap ? Antwoord = NEEN   Deze producten mogen niet gebruikt worden voor toepassingen waar product onderhevig is aan mechanische slijtage.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6257925" cy="4572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074276" y="3337774"/>
            <a:ext cx="7117723" cy="355886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6257925" y="0"/>
            <a:ext cx="5136419" cy="16860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6851560" y="1686068"/>
            <a:ext cx="4542783" cy="162488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721441" y="4572001"/>
            <a:ext cx="375920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b="1" dirty="0" smtClean="0"/>
              <a:t>Attestatie voor Hout</a:t>
            </a:r>
            <a:endParaRPr lang="nl-BE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Bij de door ons geleverde brandvertragende verf wordt een attest meegeleverd.</a:t>
            </a:r>
          </a:p>
          <a:p>
            <a:r>
              <a:rPr lang="nl-BE" dirty="0" smtClean="0"/>
              <a:t>Hierop staat vermeld dat de door u gevraagde producten voldoen aan de eisen voor de toepassing die u wenst uit te voeren.</a:t>
            </a:r>
          </a:p>
          <a:p>
            <a:r>
              <a:rPr lang="nl-BE" dirty="0" smtClean="0"/>
              <a:t>Deze documenten dienen door u verder worden ingevuld en terug gestuurd naar ons bedrijf.</a:t>
            </a:r>
          </a:p>
          <a:p>
            <a:r>
              <a:rPr lang="nl-BE" dirty="0" smtClean="0"/>
              <a:t>Deze documenten worden bij ons ondertekend en worden aan u terug gestuurd.</a:t>
            </a:r>
          </a:p>
          <a:p>
            <a:r>
              <a:rPr lang="nl-BE" dirty="0" smtClean="0"/>
              <a:t>1 exemplaar blijft bij ons op het bedrijf.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b="1" dirty="0" err="1" smtClean="0"/>
              <a:t>Sika</a:t>
            </a:r>
            <a:r>
              <a:rPr lang="nl-BE" b="1" dirty="0" smtClean="0"/>
              <a:t> </a:t>
            </a:r>
            <a:r>
              <a:rPr lang="nl-BE" b="1" dirty="0" err="1" smtClean="0"/>
              <a:t>Pyroplast</a:t>
            </a:r>
            <a:r>
              <a:rPr lang="nl-BE" b="1" dirty="0" smtClean="0"/>
              <a:t> voor Staal</a:t>
            </a:r>
            <a:endParaRPr lang="nl-BE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err="1" smtClean="0"/>
              <a:t>Pyroplast</a:t>
            </a:r>
            <a:r>
              <a:rPr lang="nl-BE" dirty="0" smtClean="0"/>
              <a:t> ST 100</a:t>
            </a:r>
          </a:p>
          <a:p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BE" dirty="0" err="1" smtClean="0"/>
              <a:t>Pyroplast</a:t>
            </a:r>
            <a:r>
              <a:rPr lang="nl-BE" dirty="0" smtClean="0"/>
              <a:t> Primer</a:t>
            </a:r>
          </a:p>
          <a:p>
            <a:r>
              <a:rPr lang="nl-BE" dirty="0" err="1" smtClean="0"/>
              <a:t>Pyroplast</a:t>
            </a:r>
            <a:r>
              <a:rPr lang="nl-BE" dirty="0" smtClean="0"/>
              <a:t> ST 100</a:t>
            </a:r>
          </a:p>
          <a:p>
            <a:r>
              <a:rPr lang="nl-BE" dirty="0" err="1" smtClean="0"/>
              <a:t>Pyroplast</a:t>
            </a:r>
            <a:r>
              <a:rPr lang="nl-BE" dirty="0" smtClean="0"/>
              <a:t> ST 120 Top</a:t>
            </a:r>
          </a:p>
          <a:p>
            <a:endParaRPr lang="nl-BE" dirty="0"/>
          </a:p>
          <a:p>
            <a:r>
              <a:rPr lang="nl-BE" dirty="0" smtClean="0"/>
              <a:t>Alles op waterbasis</a:t>
            </a:r>
            <a:endParaRPr lang="nl-BE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BE" dirty="0" err="1" smtClean="0"/>
              <a:t>Pyroplast</a:t>
            </a:r>
            <a:r>
              <a:rPr lang="nl-BE" dirty="0" smtClean="0"/>
              <a:t> Steel S </a:t>
            </a:r>
            <a:r>
              <a:rPr lang="nl-BE" dirty="0" err="1" smtClean="0"/>
              <a:t>Interior</a:t>
            </a:r>
            <a:r>
              <a:rPr lang="nl-BE" dirty="0" smtClean="0"/>
              <a:t>/</a:t>
            </a:r>
            <a:r>
              <a:rPr lang="nl-BE" dirty="0" err="1" smtClean="0"/>
              <a:t>Exterior</a:t>
            </a:r>
            <a:endParaRPr lang="nl-BE" dirty="0" smtClean="0"/>
          </a:p>
          <a:p>
            <a:endParaRPr lang="nl-BE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BE" dirty="0" err="1" smtClean="0"/>
              <a:t>Pyroplast</a:t>
            </a:r>
            <a:r>
              <a:rPr lang="nl-BE" dirty="0" smtClean="0"/>
              <a:t> ST 210 primer</a:t>
            </a:r>
          </a:p>
          <a:p>
            <a:r>
              <a:rPr lang="nl-BE" dirty="0" err="1" smtClean="0"/>
              <a:t>Unitherm</a:t>
            </a:r>
            <a:r>
              <a:rPr lang="nl-BE" dirty="0" smtClean="0"/>
              <a:t> Steel S ( Int. Of </a:t>
            </a:r>
            <a:r>
              <a:rPr lang="nl-BE" dirty="0" err="1" smtClean="0"/>
              <a:t>Ext</a:t>
            </a:r>
            <a:r>
              <a:rPr lang="nl-BE" dirty="0" smtClean="0"/>
              <a:t>. )</a:t>
            </a:r>
          </a:p>
          <a:p>
            <a:r>
              <a:rPr lang="nl-BE" dirty="0" err="1" smtClean="0"/>
              <a:t>Pyroplast</a:t>
            </a:r>
            <a:r>
              <a:rPr lang="nl-BE" dirty="0" smtClean="0"/>
              <a:t> ST 210 Top</a:t>
            </a:r>
          </a:p>
          <a:p>
            <a:endParaRPr lang="nl-BE" dirty="0"/>
          </a:p>
          <a:p>
            <a:r>
              <a:rPr lang="nl-BE" dirty="0" smtClean="0"/>
              <a:t>Alles op </a:t>
            </a:r>
            <a:r>
              <a:rPr lang="nl-BE" dirty="0" err="1" smtClean="0"/>
              <a:t>soventbasis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734</Words>
  <Application>Microsoft Office PowerPoint</Application>
  <PresentationFormat>Aangepast</PresentationFormat>
  <Paragraphs>115</Paragraphs>
  <Slides>14</Slides>
  <Notes>14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Kantoorthema</vt:lpstr>
      <vt:lpstr>Brandvertragende verf</vt:lpstr>
      <vt:lpstr>Brandwerende Verf</vt:lpstr>
      <vt:lpstr>Brandwerende verf = schuim = isoleert onderlaag</vt:lpstr>
      <vt:lpstr>Sika Pyroplast voor Hout</vt:lpstr>
      <vt:lpstr>Sika Pyroplast voor Hout</vt:lpstr>
      <vt:lpstr>Pyroplast Wood T / P</vt:lpstr>
      <vt:lpstr>PowerPoint-presentatie</vt:lpstr>
      <vt:lpstr>Attestatie voor Hout</vt:lpstr>
      <vt:lpstr>Sika Pyroplast voor Staal</vt:lpstr>
      <vt:lpstr>Pyroplast op staal , vuistregels</vt:lpstr>
      <vt:lpstr>Berekeningen verplichte laagdikte</vt:lpstr>
      <vt:lpstr>PowerPoint-presentatie</vt:lpstr>
      <vt:lpstr>Attestatie voor Staal</vt:lpstr>
      <vt:lpstr>Steeds rekening houden met de gegevens vermeld op de technische fiche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Brandvertragende Verf</dc:title>
  <dc:creator>Peter Fontaine</dc:creator>
  <cp:lastModifiedBy>Kris</cp:lastModifiedBy>
  <cp:revision>19</cp:revision>
  <dcterms:created xsi:type="dcterms:W3CDTF">2016-01-22T08:45:58Z</dcterms:created>
  <dcterms:modified xsi:type="dcterms:W3CDTF">2017-01-23T13:20:06Z</dcterms:modified>
</cp:coreProperties>
</file>